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Alice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Lora" pitchFamily="2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5" d="100"/>
          <a:sy n="85" d="100"/>
        </p:scale>
        <p:origin x="96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2724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hyperlink" Target="https://profound-fudge-dd642f.netlify.app/" TargetMode="Externa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237410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Globanova: Affordable Learning &amp; Smart Dropshipping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4060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Presented by: SAIF SIAM (ID: 20244103238), </a:t>
            </a:r>
            <a:r>
              <a:rPr lang="en-US" sz="175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Hujaifa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(ID: 20244103241),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ABIR (ID:20244103212),TRILOY(ID:20244103219),PIAL(20244103216)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</a:rPr>
              <a:t>SECTION: 6   INTAKE: 54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47556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756440" y="5458658"/>
            <a:ext cx="183796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61C34D-C8D8-456A-BE8A-17118EB13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48" y="1378910"/>
            <a:ext cx="5810211" cy="46940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B9B674A-E8B2-4D89-A1F2-EBB2A9BA1004}"/>
              </a:ext>
            </a:extLst>
          </p:cNvPr>
          <p:cNvSpPr/>
          <p:nvPr/>
        </p:nvSpPr>
        <p:spPr>
          <a:xfrm>
            <a:off x="12852400" y="7792720"/>
            <a:ext cx="1666240" cy="3149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TRAGIC BYTES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601033" y="4087892"/>
            <a:ext cx="29779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Democratize Education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Break barriers to quality international learning.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47717" y="4483775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861548"/>
            <a:ext cx="36849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Enable Intelligent Commerce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Leverage AI for smarter dropshipping choices.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944326" y="3100149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Scale &amp; Community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Build a global, mission-driven ecosystem.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944326" y="586740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B667FA-4CBA-4E30-8EF8-A4942264455E}"/>
              </a:ext>
            </a:extLst>
          </p:cNvPr>
          <p:cNvSpPr/>
          <p:nvPr/>
        </p:nvSpPr>
        <p:spPr>
          <a:xfrm>
            <a:off x="12852400" y="7792720"/>
            <a:ext cx="1666240" cy="3149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TRAGIC BYTES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1"/>
            <a:ext cx="5486400" cy="27635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937385"/>
            <a:ext cx="68315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Experience </a:t>
            </a:r>
            <a:r>
              <a:rPr lang="en-US" sz="4450" dirty="0" err="1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Globanova</a:t>
            </a: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 Live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298632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Explore our demo website for a hands-on view of Globanova's features.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360437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See how affordable courses and AI-driven dropshipping tools integrate seamlessly.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45853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Navigate an intuitive interface designed for students and entrepreneurs alike.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556629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Visit </a:t>
            </a:r>
            <a:r>
              <a:rPr lang="en-US" sz="1750" u="sng" dirty="0">
                <a:solidFill>
                  <a:srgbClr val="1B5F39"/>
                </a:solidFill>
                <a:latin typeface="Lora" pitchFamily="34" charset="0"/>
                <a:ea typeface="Lora" pitchFamily="34" charset="-122"/>
                <a:cs typeface="Lora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https://profound-fudge-dd642f.netlify.app/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and discover the future of learning and commerce.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AF1224-CC7D-4C56-9B96-3DC01D044B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2763521"/>
            <a:ext cx="5486400" cy="27025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E30F2C-B78E-42B6-B412-4260236162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8650" y="5466081"/>
            <a:ext cx="5486400" cy="27635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515E239-4DA3-4630-B16E-2015C1FBF4EE}"/>
              </a:ext>
            </a:extLst>
          </p:cNvPr>
          <p:cNvSpPr/>
          <p:nvPr/>
        </p:nvSpPr>
        <p:spPr>
          <a:xfrm>
            <a:off x="12852400" y="7843520"/>
            <a:ext cx="1666240" cy="3149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TRAGIC BYTES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5883" y="496133"/>
            <a:ext cx="4496514" cy="562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Agenda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115883" y="1327904"/>
            <a:ext cx="7885033" cy="640556"/>
          </a:xfrm>
          <a:prstGeom prst="roundRect">
            <a:avLst>
              <a:gd name="adj" fmla="val 4212"/>
            </a:avLst>
          </a:prstGeom>
          <a:solidFill>
            <a:srgbClr val="F0EDE6"/>
          </a:solidFill>
          <a:ln/>
        </p:spPr>
      </p:sp>
      <p:sp>
        <p:nvSpPr>
          <p:cNvPr id="5" name="Text 2"/>
          <p:cNvSpPr/>
          <p:nvPr/>
        </p:nvSpPr>
        <p:spPr>
          <a:xfrm>
            <a:off x="6295668" y="1507688"/>
            <a:ext cx="2248257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Objectives &amp; Goals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115883" y="2148245"/>
            <a:ext cx="7885033" cy="640556"/>
          </a:xfrm>
          <a:prstGeom prst="roundRect">
            <a:avLst>
              <a:gd name="adj" fmla="val 4212"/>
            </a:avLst>
          </a:prstGeom>
          <a:solidFill>
            <a:srgbClr val="F0EDE6"/>
          </a:solidFill>
          <a:ln/>
        </p:spPr>
      </p:sp>
      <p:sp>
        <p:nvSpPr>
          <p:cNvPr id="7" name="Text 4"/>
          <p:cNvSpPr/>
          <p:nvPr/>
        </p:nvSpPr>
        <p:spPr>
          <a:xfrm>
            <a:off x="6295668" y="2328029"/>
            <a:ext cx="2248257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Problem Statement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115883" y="2968585"/>
            <a:ext cx="7885033" cy="640556"/>
          </a:xfrm>
          <a:prstGeom prst="roundRect">
            <a:avLst>
              <a:gd name="adj" fmla="val 4212"/>
            </a:avLst>
          </a:prstGeom>
          <a:solidFill>
            <a:srgbClr val="F0EDE6"/>
          </a:solidFill>
          <a:ln/>
        </p:spPr>
      </p:sp>
      <p:sp>
        <p:nvSpPr>
          <p:cNvPr id="9" name="Text 6"/>
          <p:cNvSpPr/>
          <p:nvPr/>
        </p:nvSpPr>
        <p:spPr>
          <a:xfrm>
            <a:off x="6295668" y="3148370"/>
            <a:ext cx="2248257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Problem Solution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115883" y="3788926"/>
            <a:ext cx="7885033" cy="640556"/>
          </a:xfrm>
          <a:prstGeom prst="roundRect">
            <a:avLst>
              <a:gd name="adj" fmla="val 4212"/>
            </a:avLst>
          </a:prstGeom>
          <a:solidFill>
            <a:srgbClr val="F0EDE6"/>
          </a:solidFill>
          <a:ln/>
        </p:spPr>
      </p:sp>
      <p:sp>
        <p:nvSpPr>
          <p:cNvPr id="11" name="Text 8"/>
          <p:cNvSpPr/>
          <p:nvPr/>
        </p:nvSpPr>
        <p:spPr>
          <a:xfrm>
            <a:off x="6295668" y="3968710"/>
            <a:ext cx="2248257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Market Analysis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115883" y="4631769"/>
            <a:ext cx="7885033" cy="640556"/>
          </a:xfrm>
          <a:prstGeom prst="roundRect">
            <a:avLst>
              <a:gd name="adj" fmla="val 4212"/>
            </a:avLst>
          </a:prstGeom>
          <a:solidFill>
            <a:srgbClr val="F0EDE6"/>
          </a:solidFill>
          <a:ln/>
        </p:spPr>
      </p:sp>
      <p:sp>
        <p:nvSpPr>
          <p:cNvPr id="13" name="Text 10"/>
          <p:cNvSpPr/>
          <p:nvPr/>
        </p:nvSpPr>
        <p:spPr>
          <a:xfrm>
            <a:off x="6295668" y="4811554"/>
            <a:ext cx="2248257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Business Model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115883" y="5452110"/>
            <a:ext cx="7885033" cy="640556"/>
          </a:xfrm>
          <a:prstGeom prst="roundRect">
            <a:avLst>
              <a:gd name="adj" fmla="val 4212"/>
            </a:avLst>
          </a:prstGeom>
          <a:solidFill>
            <a:srgbClr val="F0EDE6"/>
          </a:solidFill>
          <a:ln/>
        </p:spPr>
      </p:sp>
      <p:sp>
        <p:nvSpPr>
          <p:cNvPr id="15" name="Text 12"/>
          <p:cNvSpPr/>
          <p:nvPr/>
        </p:nvSpPr>
        <p:spPr>
          <a:xfrm>
            <a:off x="6295668" y="5631894"/>
            <a:ext cx="2248257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Start-up Plan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115883" y="6272451"/>
            <a:ext cx="7885033" cy="640556"/>
          </a:xfrm>
          <a:prstGeom prst="roundRect">
            <a:avLst>
              <a:gd name="adj" fmla="val 4212"/>
            </a:avLst>
          </a:prstGeom>
          <a:solidFill>
            <a:srgbClr val="F0EDE6"/>
          </a:solidFill>
          <a:ln/>
        </p:spPr>
      </p:sp>
      <p:sp>
        <p:nvSpPr>
          <p:cNvPr id="17" name="Text 14"/>
          <p:cNvSpPr/>
          <p:nvPr/>
        </p:nvSpPr>
        <p:spPr>
          <a:xfrm>
            <a:off x="6295668" y="6452235"/>
            <a:ext cx="2248257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Revenue Generation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6115883" y="7092791"/>
            <a:ext cx="7885033" cy="640556"/>
          </a:xfrm>
          <a:prstGeom prst="roundRect">
            <a:avLst>
              <a:gd name="adj" fmla="val 4212"/>
            </a:avLst>
          </a:prstGeom>
          <a:solidFill>
            <a:srgbClr val="F0EDE6"/>
          </a:solidFill>
          <a:ln/>
        </p:spPr>
      </p:sp>
      <p:sp>
        <p:nvSpPr>
          <p:cNvPr id="19" name="Text 16"/>
          <p:cNvSpPr/>
          <p:nvPr/>
        </p:nvSpPr>
        <p:spPr>
          <a:xfrm>
            <a:off x="6295668" y="7272576"/>
            <a:ext cx="2248257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Conclusion</a:t>
            </a:r>
            <a:endParaRPr lang="en-US" sz="17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5298C6-C892-4016-9289-7AD94F0E1958}"/>
              </a:ext>
            </a:extLst>
          </p:cNvPr>
          <p:cNvSpPr/>
          <p:nvPr/>
        </p:nvSpPr>
        <p:spPr>
          <a:xfrm>
            <a:off x="12852400" y="7792720"/>
            <a:ext cx="1666240" cy="3149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TRAGIC BYTES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Objectives &amp; Goals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Empower Students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Provide discounted access to quality international courses.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9494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Support Entrepreneurs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Offer AI-driven tools for spotting profitable dropshipping products.</a:t>
            </a:r>
            <a:endParaRPr lang="en-US" sz="1750" dirty="0"/>
          </a:p>
        </p:txBody>
      </p:sp>
      <p:pic>
        <p:nvPicPr>
          <p:cNvPr id="2050" name="Picture 2" descr="Forget SMART goals, MASTER Your Goal ...">
            <a:extLst>
              <a:ext uri="{FF2B5EF4-FFF2-40B4-BE49-F238E27FC236}">
                <a16:creationId xmlns:a16="http://schemas.microsoft.com/office/drawing/2014/main" id="{C5885D1C-A2D3-4B12-A29D-8FDCD9A9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930" y="177195"/>
            <a:ext cx="6607175" cy="347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FA0555-559A-4B4E-A724-40CDD491DE3E}"/>
              </a:ext>
            </a:extLst>
          </p:cNvPr>
          <p:cNvSpPr/>
          <p:nvPr/>
        </p:nvSpPr>
        <p:spPr>
          <a:xfrm>
            <a:off x="12852400" y="7792720"/>
            <a:ext cx="1666240" cy="3149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TRAGIC BYTES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108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597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2837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High Course Costs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328035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Block access to international education in developing regions.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27597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8" name="Text 5"/>
          <p:cNvSpPr/>
          <p:nvPr/>
        </p:nvSpPr>
        <p:spPr>
          <a:xfrm>
            <a:off x="10937319" y="2837617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Product Discovery Challenges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3682365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Difficult for dropshippers to find trending, profitable items.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2470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5302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Platform Gaps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792986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Existing solutions focus on either education or e-commerce, not both.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BFAA99-C2A4-4E61-A6BA-3751B57F18F5}"/>
              </a:ext>
            </a:extLst>
          </p:cNvPr>
          <p:cNvSpPr/>
          <p:nvPr/>
        </p:nvSpPr>
        <p:spPr>
          <a:xfrm>
            <a:off x="12852400" y="7792720"/>
            <a:ext cx="1666240" cy="3149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TRAGIC BYTES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60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Globanova's Solutions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35906"/>
            <a:ext cx="3622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Discounted Course Reselling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170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Premium courses 60%+ off from Udemy, Coursera, edX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5924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Certificates, offline access, mentor sessions bundled monthly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435906"/>
            <a:ext cx="38821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AI-Powered Product Discovery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0170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Real-time data analysis for trending products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45924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Competitor analysis, price tracking, supplier verification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26434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Subscription model with browser extension and dashboard</a:t>
            </a:r>
            <a:endParaRPr lang="en-US" sz="175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D817B9-E267-4954-B059-B1E1F3BF4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0813" y="177464"/>
            <a:ext cx="3145035" cy="314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BD7A77-6E4F-4F79-8AF7-371B70CFBE14}"/>
              </a:ext>
            </a:extLst>
          </p:cNvPr>
          <p:cNvSpPr/>
          <p:nvPr/>
        </p:nvSpPr>
        <p:spPr>
          <a:xfrm>
            <a:off x="12852400" y="7792720"/>
            <a:ext cx="1666240" cy="3149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TRAGIC BYTES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2059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Market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695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Target Customers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640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Students in South Asia &amp; Africa seeking affordable education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670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0552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Digital entrepreneurs launching e-commerce stores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89" y="43670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Freelancers &amp; developers upgrading skills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7582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Small business owners scaling with low investment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618C03-6909-4C69-BB81-4775241D3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626" y="2063827"/>
            <a:ext cx="6653294" cy="340225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1DB099-45D4-41D0-B258-B97F7FB16CE2}"/>
              </a:ext>
            </a:extLst>
          </p:cNvPr>
          <p:cNvSpPr/>
          <p:nvPr/>
        </p:nvSpPr>
        <p:spPr>
          <a:xfrm>
            <a:off x="12852400" y="7792720"/>
            <a:ext cx="1666240" cy="3149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TRAGIC BYTES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9FD0C5A-94DC-46FB-9CE8-BECC39343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554" y="3805007"/>
            <a:ext cx="6669602" cy="183505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4B3D6AF-5FAC-45E3-9806-E178CC38D4DF}"/>
              </a:ext>
            </a:extLst>
          </p:cNvPr>
          <p:cNvSpPr/>
          <p:nvPr/>
        </p:nvSpPr>
        <p:spPr>
          <a:xfrm>
            <a:off x="579120" y="3798808"/>
            <a:ext cx="6664960" cy="18284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0"/>
          <p:cNvSpPr/>
          <p:nvPr/>
        </p:nvSpPr>
        <p:spPr>
          <a:xfrm>
            <a:off x="793790" y="25230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Business Model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850" y="39376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Dual Functionality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Education via course sales and subscriptions; E-commerce with AI dropshipping tools.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Revenue Streams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Monthly subscription 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One-time course bundles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Affiliate commissions from partners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30850A-C109-4C60-9FD3-43CCBE452E3F}"/>
              </a:ext>
            </a:extLst>
          </p:cNvPr>
          <p:cNvSpPr/>
          <p:nvPr/>
        </p:nvSpPr>
        <p:spPr>
          <a:xfrm>
            <a:off x="12852400" y="7792720"/>
            <a:ext cx="1666240" cy="3149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TRAGIC BYTES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433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Start-up Plan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892260"/>
            <a:ext cx="7556421" cy="2633543"/>
          </a:xfrm>
          <a:prstGeom prst="roundRect">
            <a:avLst>
              <a:gd name="adj" fmla="val 1292"/>
            </a:avLst>
          </a:prstGeom>
          <a:solidFill>
            <a:srgbClr val="F0EDE6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1190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Manpower Needs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260949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AI Engineers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07004" y="3051691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Web Developers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507004" y="3493889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UI/UX Designers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507004" y="393608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Marketers &amp; Support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752618"/>
            <a:ext cx="7556421" cy="2633543"/>
          </a:xfrm>
          <a:prstGeom prst="roundRect">
            <a:avLst>
              <a:gd name="adj" fmla="val 1292"/>
            </a:avLst>
          </a:prstGeom>
          <a:solidFill>
            <a:srgbClr val="F0EDE6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Budget Allocation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40% Product Development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507004" y="591204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30% Marketing &amp; Outreach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507004" y="635424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20% Operations &amp; Logistics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507004" y="6796445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10% Miscellaneous/Buffer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BF4CC6-A010-45F2-9C6A-C231FD03C336}"/>
              </a:ext>
            </a:extLst>
          </p:cNvPr>
          <p:cNvSpPr/>
          <p:nvPr/>
        </p:nvSpPr>
        <p:spPr>
          <a:xfrm>
            <a:off x="12852400" y="7792720"/>
            <a:ext cx="1666240" cy="3149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TRAGIC BYTES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8125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Revenue Generation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570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Current Strategy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381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Monthly plan : unlimited course &amp; dropshipping tool access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10-month package : extra mentorship, webinars, certificates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6570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Future Plans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2381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Commission partnerships with providers and suppliers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6803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Tiered pricing based on feature sets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12254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Payment gateway &amp; e-wallet integrations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4E4E5B-0C15-4BA2-ADE8-56375064356E}"/>
              </a:ext>
            </a:extLst>
          </p:cNvPr>
          <p:cNvSpPr/>
          <p:nvPr/>
        </p:nvSpPr>
        <p:spPr>
          <a:xfrm>
            <a:off x="12852400" y="7792720"/>
            <a:ext cx="1666240" cy="3149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TRAGIC BYTES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432</Words>
  <Application>Microsoft Office PowerPoint</Application>
  <PresentationFormat>Custom</PresentationFormat>
  <Paragraphs>102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Lora</vt:lpstr>
      <vt:lpstr>Arial</vt:lpstr>
      <vt:lpstr>Alice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5</cp:revision>
  <dcterms:created xsi:type="dcterms:W3CDTF">2025-05-27T04:57:53Z</dcterms:created>
  <dcterms:modified xsi:type="dcterms:W3CDTF">2025-05-27T05:22:43Z</dcterms:modified>
</cp:coreProperties>
</file>